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3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B2C8-19F5-1080-878D-DA9DD034A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38E8A-6A5E-66E3-CD6A-E5A6F0ECB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FC6C8-963E-0554-45B1-22F2B580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6E57-C80B-7AF1-F5C8-7F27762A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A446-BBEA-722E-2FF2-D9992C63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3D01-E4A4-3305-BE63-C5A0B688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15FBB-2FB8-047E-2766-888FB47C8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9FFF-25BF-A2CC-B16E-EAF1B17D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1AE5-ECE4-DBCA-4754-AFD0A3B4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E3CFA-74CF-C875-9537-7881C473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7AC89-527E-58E7-264D-0D245DA63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54455-E9E6-3526-A244-97663CB35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5AB8-199D-ABD2-0C94-89920525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7D500-AC44-23FF-14DA-2DB2A176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F73E-5C62-6D2A-CD0A-8D504760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2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9B73-2E92-76C5-5DAA-E3E8F8B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108A-AB3C-4CC8-A30A-81C8A0A4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0C0B1-B966-A5DD-8A65-7ABDE85D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ACA8-137B-016D-DC71-ECE9F458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593E5-26BB-0C3C-A70C-38393362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0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145C-35BC-CFFC-91BF-4EB188F7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97D2A-AC9D-FB06-7765-B554C1363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A5BA0-52F6-40DE-5EA6-8BB591F5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4AEA6-1D7C-976E-40B5-ACBE088D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991DF-A5F3-D53E-0A7E-F6DD384D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DCDB-F84B-7A70-899F-A646CB8F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2F43-D771-C769-4BDE-C2856BEAA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3754-0DE2-D147-C77C-DC7B8438B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6775A-82AD-08E1-6995-0573ADA7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310E-0403-9011-9BB4-1FC8FC7B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29445-E9C3-000B-20CB-05B392B3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C555-C699-EA3A-27B7-E0112D9D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6C64E-DED2-7131-261E-1D4934E4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56B74-14D4-BD8B-B972-C01C91C7B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9BCE-FCB4-8961-78DC-C274F1C30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6AE2D-7D73-3B27-C2DF-E9BCA8F81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F41E0-7327-FFCE-1A27-788349CE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EE55B-4F91-C26B-F797-5754921D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78E2D-8920-92E9-3784-7F8DBFEE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2F24-61AE-A3B0-6909-6B22BD88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FA188-A1B5-C44F-7F2F-C17196A3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D4C86-E496-4B8B-2A8B-B67829B3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D2CA5-484A-BA2C-782D-9A95E0CA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F7C84-1AA3-8E48-D357-B9164987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FC968-7A70-C035-810B-28EFA7EB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1473-CAE2-2E5A-A418-7C5F7B05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2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51F5-41F0-C8BB-3BE4-F2C4DC0D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14D1-00DE-A3AD-278C-B8E45AB29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BE745-E0CB-6EFC-0F43-95FE77E8A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3BED-DC5E-67FA-FD65-F4C2FD3C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7091A-80FE-40EA-6DD3-AE98DC73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378D1-2B4E-E8D3-DAFC-1A6E1284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7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E3C8-D623-129C-9C3E-68CF864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22FA8-E050-E09C-B19A-BDDB0C006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FB25-1AF3-DD72-C2EA-DC13BA35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866BE-63A9-AACB-5A5A-F6CD81E4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307CD-8C78-8680-D186-463B8127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0B609-A13A-7952-0E7F-7B775C5C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CF0F5-CA2A-37DB-B34D-C9792F3A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F8264-B1A5-4771-27B3-07A6BC219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5845-BF71-7248-04AF-E266E724F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78168-D4DA-4800-8135-D4BD672F3EAC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729E6-D8B6-C835-CB2D-EB6FC2B49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53577-FBBF-1186-F046-27FD3040C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BA47E-58CC-4541-B851-175865ACE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7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P8266 CH340 NodeMCU Wi-Fi Module – QuartzComponents">
            <a:extLst>
              <a:ext uri="{FF2B5EF4-FFF2-40B4-BE49-F238E27FC236}">
                <a16:creationId xmlns:a16="http://schemas.microsoft.com/office/drawing/2014/main" id="{B4A208CF-FB94-D003-9E49-3ABE88FFC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00" y1="82000" x2="50125" y2="83000"/>
                        <a14:foregroundMark x1="45250" y1="87000" x2="57125" y2="87375"/>
                        <a14:foregroundMark x1="58000" y1="83875" x2="41125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11463" r="28315" b="11188"/>
          <a:stretch/>
        </p:blipFill>
        <p:spPr bwMode="auto">
          <a:xfrm>
            <a:off x="4776977" y="1910268"/>
            <a:ext cx="2384685" cy="41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ảng giá Tiny RTC I2C AT24C32 DS1307 Real Time Clock Module Board For  Arduino Phong Vũ">
            <a:extLst>
              <a:ext uri="{FF2B5EF4-FFF2-40B4-BE49-F238E27FC236}">
                <a16:creationId xmlns:a16="http://schemas.microsoft.com/office/drawing/2014/main" id="{8A5A2965-94FE-2170-1FE2-09E1B6B8A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8" t="13989" r="14736" b="19781"/>
          <a:stretch/>
        </p:blipFill>
        <p:spPr bwMode="auto">
          <a:xfrm>
            <a:off x="1270387" y="1006289"/>
            <a:ext cx="1317231" cy="12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ule Cảm Biến Độ Ẩm, Nhiệt Độ DHT11 - Nshop">
            <a:extLst>
              <a:ext uri="{FF2B5EF4-FFF2-40B4-BE49-F238E27FC236}">
                <a16:creationId xmlns:a16="http://schemas.microsoft.com/office/drawing/2014/main" id="{93CD3A92-2023-68FF-EC32-05A3D585F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200" r="9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5" t="13149" r="3638" b="16634"/>
          <a:stretch/>
        </p:blipFill>
        <p:spPr bwMode="auto">
          <a:xfrm rot="20162814" flipH="1">
            <a:off x="2861519" y="52495"/>
            <a:ext cx="1474809" cy="11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dule Relay 1 Kênh 5V-220VAC10A ( Cách Ly Quang ) Điện Tử 360(E360)">
            <a:extLst>
              <a:ext uri="{FF2B5EF4-FFF2-40B4-BE49-F238E27FC236}">
                <a16:creationId xmlns:a16="http://schemas.microsoft.com/office/drawing/2014/main" id="{A01E9FFF-9276-7583-6A29-7ED542368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40" b="89785" l="2583" r="99631">
                        <a14:foregroundMark x1="12915" y1="75806" x2="12915" y2="75806"/>
                        <a14:foregroundMark x1="9594" y1="32796" x2="9594" y2="32796"/>
                        <a14:foregroundMark x1="12177" y1="29570" x2="12177" y2="29570"/>
                        <a14:foregroundMark x1="93727" y1="50538" x2="99631" y2="48925"/>
                        <a14:foregroundMark x1="90037" y1="31183" x2="90037" y2="31183"/>
                        <a14:foregroundMark x1="92251" y1="31183" x2="92251" y2="31183"/>
                        <a14:foregroundMark x1="92251" y1="29570" x2="92251" y2="29570"/>
                        <a14:foregroundMark x1="90406" y1="28495" x2="90406" y2="28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52" b="9241"/>
          <a:stretch/>
        </p:blipFill>
        <p:spPr bwMode="auto">
          <a:xfrm>
            <a:off x="1013493" y="3183649"/>
            <a:ext cx="2581275" cy="14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D503FC1-3E2E-605C-71EF-81D2BD0975ED}"/>
              </a:ext>
            </a:extLst>
          </p:cNvPr>
          <p:cNvGrpSpPr/>
          <p:nvPr/>
        </p:nvGrpSpPr>
        <p:grpSpPr>
          <a:xfrm>
            <a:off x="7689657" y="78439"/>
            <a:ext cx="3597639" cy="2855900"/>
            <a:chOff x="403486" y="0"/>
            <a:chExt cx="3597639" cy="2855900"/>
          </a:xfrm>
        </p:grpSpPr>
        <p:pic>
          <p:nvPicPr>
            <p:cNvPr id="1026" name="Picture 2" descr="LCD 1602 kèm module I2C màu xanh lá - Nshop">
              <a:extLst>
                <a:ext uri="{FF2B5EF4-FFF2-40B4-BE49-F238E27FC236}">
                  <a16:creationId xmlns:a16="http://schemas.microsoft.com/office/drawing/2014/main" id="{3B587A4D-8533-AAE0-FF6F-B298CA6765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500" b="90667" l="0" r="98833">
                          <a14:backgroundMark x1="73333" y1="81667" x2="73333" y2="8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5" b="25147"/>
            <a:stretch/>
          </p:blipFill>
          <p:spPr bwMode="auto">
            <a:xfrm rot="10800000">
              <a:off x="403486" y="0"/>
              <a:ext cx="3597639" cy="1717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odule I2C chuyển đổi cho LCD1602 và 2004 giao tiếp Arduino | Linh Kiện  Điện Tử 3M">
              <a:extLst>
                <a:ext uri="{FF2B5EF4-FFF2-40B4-BE49-F238E27FC236}">
                  <a16:creationId xmlns:a16="http://schemas.microsoft.com/office/drawing/2014/main" id="{383A66F5-C8E2-9D78-7110-10DF95124B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000" b="95333" l="10000" r="95972">
                          <a14:foregroundMark x1="16389" y1="15111" x2="16389" y2="15111"/>
                          <a14:foregroundMark x1="16389" y1="14667" x2="15417" y2="18000"/>
                          <a14:foregroundMark x1="14028" y1="19778" x2="14028" y2="19778"/>
                          <a14:foregroundMark x1="13611" y1="20889" x2="13611" y2="20889"/>
                          <a14:foregroundMark x1="12778" y1="18667" x2="12778" y2="18667"/>
                          <a14:foregroundMark x1="14583" y1="15111" x2="14583" y2="15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5942" r="11583" b="5203"/>
            <a:stretch/>
          </p:blipFill>
          <p:spPr bwMode="auto">
            <a:xfrm rot="19993038">
              <a:off x="1675151" y="1243464"/>
              <a:ext cx="2220404" cy="161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30CF5C-CE83-EDCD-F357-633588520870}"/>
              </a:ext>
            </a:extLst>
          </p:cNvPr>
          <p:cNvCxnSpPr>
            <a:cxnSpLocks/>
          </p:cNvCxnSpPr>
          <p:nvPr/>
        </p:nvCxnSpPr>
        <p:spPr>
          <a:xfrm>
            <a:off x="11151189" y="1945717"/>
            <a:ext cx="8071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BFAAAD-7335-BE1C-391A-5990044B3CDB}"/>
              </a:ext>
            </a:extLst>
          </p:cNvPr>
          <p:cNvCxnSpPr>
            <a:cxnSpLocks/>
          </p:cNvCxnSpPr>
          <p:nvPr/>
        </p:nvCxnSpPr>
        <p:spPr>
          <a:xfrm>
            <a:off x="11958381" y="1960231"/>
            <a:ext cx="0" cy="326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95F74F-9295-967A-4B4C-D6E50207B7AA}"/>
              </a:ext>
            </a:extLst>
          </p:cNvPr>
          <p:cNvCxnSpPr>
            <a:cxnSpLocks/>
          </p:cNvCxnSpPr>
          <p:nvPr/>
        </p:nvCxnSpPr>
        <p:spPr>
          <a:xfrm flipH="1">
            <a:off x="7039429" y="5227587"/>
            <a:ext cx="49189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5F35F-6D93-1155-E95D-6952D05AC61A}"/>
              </a:ext>
            </a:extLst>
          </p:cNvPr>
          <p:cNvCxnSpPr>
            <a:cxnSpLocks/>
          </p:cNvCxnSpPr>
          <p:nvPr/>
        </p:nvCxnSpPr>
        <p:spPr>
          <a:xfrm>
            <a:off x="11165703" y="2070065"/>
            <a:ext cx="648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095FDA-582B-565B-7E47-8742AE89AF90}"/>
              </a:ext>
            </a:extLst>
          </p:cNvPr>
          <p:cNvCxnSpPr>
            <a:cxnSpLocks/>
          </p:cNvCxnSpPr>
          <p:nvPr/>
        </p:nvCxnSpPr>
        <p:spPr>
          <a:xfrm>
            <a:off x="11814629" y="2070065"/>
            <a:ext cx="0" cy="29886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9848A2-F25E-B312-3A6D-192AECB107AB}"/>
              </a:ext>
            </a:extLst>
          </p:cNvPr>
          <p:cNvCxnSpPr>
            <a:cxnSpLocks/>
          </p:cNvCxnSpPr>
          <p:nvPr/>
        </p:nvCxnSpPr>
        <p:spPr>
          <a:xfrm flipH="1">
            <a:off x="7039429" y="5058712"/>
            <a:ext cx="47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CE49B-6E8D-F95B-5518-758C65373E98}"/>
              </a:ext>
            </a:extLst>
          </p:cNvPr>
          <p:cNvCxnSpPr>
            <a:cxnSpLocks/>
          </p:cNvCxnSpPr>
          <p:nvPr/>
        </p:nvCxnSpPr>
        <p:spPr>
          <a:xfrm>
            <a:off x="11151189" y="2197786"/>
            <a:ext cx="52733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BD7797-1595-EC45-A18B-56942F1B0CF8}"/>
              </a:ext>
            </a:extLst>
          </p:cNvPr>
          <p:cNvCxnSpPr>
            <a:cxnSpLocks/>
          </p:cNvCxnSpPr>
          <p:nvPr/>
        </p:nvCxnSpPr>
        <p:spPr>
          <a:xfrm flipH="1">
            <a:off x="11670878" y="2177973"/>
            <a:ext cx="2496" cy="9093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193077-0C91-66EA-3A75-FAF1A393FEF0}"/>
              </a:ext>
            </a:extLst>
          </p:cNvPr>
          <p:cNvCxnSpPr>
            <a:cxnSpLocks/>
          </p:cNvCxnSpPr>
          <p:nvPr/>
        </p:nvCxnSpPr>
        <p:spPr>
          <a:xfrm flipH="1">
            <a:off x="7039429" y="3087342"/>
            <a:ext cx="462457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52F0A0D4-839F-155B-B4C1-A1BA69A3164F}"/>
              </a:ext>
            </a:extLst>
          </p:cNvPr>
          <p:cNvCxnSpPr>
            <a:cxnSpLocks/>
          </p:cNvCxnSpPr>
          <p:nvPr/>
        </p:nvCxnSpPr>
        <p:spPr>
          <a:xfrm>
            <a:off x="11119420" y="2292129"/>
            <a:ext cx="3852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4880E0A-7F80-855A-1543-3C901F7CDC9E}"/>
              </a:ext>
            </a:extLst>
          </p:cNvPr>
          <p:cNvCxnSpPr>
            <a:cxnSpLocks/>
          </p:cNvCxnSpPr>
          <p:nvPr/>
        </p:nvCxnSpPr>
        <p:spPr>
          <a:xfrm>
            <a:off x="11484301" y="2297111"/>
            <a:ext cx="0" cy="61303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B59348D-FFE3-4697-DA38-6C1A2F3E330A}"/>
              </a:ext>
            </a:extLst>
          </p:cNvPr>
          <p:cNvCxnSpPr>
            <a:cxnSpLocks/>
          </p:cNvCxnSpPr>
          <p:nvPr/>
        </p:nvCxnSpPr>
        <p:spPr>
          <a:xfrm flipH="1">
            <a:off x="7039429" y="2910147"/>
            <a:ext cx="446525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B3C3711-AD79-24D7-F813-E586F33DB6BC}"/>
              </a:ext>
            </a:extLst>
          </p:cNvPr>
          <p:cNvCxnSpPr>
            <a:cxnSpLocks/>
          </p:cNvCxnSpPr>
          <p:nvPr/>
        </p:nvCxnSpPr>
        <p:spPr>
          <a:xfrm flipH="1">
            <a:off x="4301992" y="617838"/>
            <a:ext cx="31002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74C4EC13-5F3E-E896-7B05-222DDD2271E3}"/>
              </a:ext>
            </a:extLst>
          </p:cNvPr>
          <p:cNvCxnSpPr>
            <a:cxnSpLocks/>
          </p:cNvCxnSpPr>
          <p:nvPr/>
        </p:nvCxnSpPr>
        <p:spPr>
          <a:xfrm>
            <a:off x="7424056" y="617838"/>
            <a:ext cx="0" cy="4609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D427DF62-EB51-3B78-9B47-563B585ACDE8}"/>
              </a:ext>
            </a:extLst>
          </p:cNvPr>
          <p:cNvCxnSpPr>
            <a:cxnSpLocks/>
          </p:cNvCxnSpPr>
          <p:nvPr/>
        </p:nvCxnSpPr>
        <p:spPr>
          <a:xfrm flipH="1">
            <a:off x="4287478" y="864584"/>
            <a:ext cx="29377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A915D6A7-55AB-8879-53D0-0D2B72ABEE2A}"/>
              </a:ext>
            </a:extLst>
          </p:cNvPr>
          <p:cNvCxnSpPr>
            <a:cxnSpLocks/>
          </p:cNvCxnSpPr>
          <p:nvPr/>
        </p:nvCxnSpPr>
        <p:spPr>
          <a:xfrm>
            <a:off x="7203428" y="864584"/>
            <a:ext cx="21771" cy="4194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82A39E30-BC29-57E6-42A9-DA08FA13B47D}"/>
              </a:ext>
            </a:extLst>
          </p:cNvPr>
          <p:cNvCxnSpPr>
            <a:cxnSpLocks/>
          </p:cNvCxnSpPr>
          <p:nvPr/>
        </p:nvCxnSpPr>
        <p:spPr>
          <a:xfrm flipH="1">
            <a:off x="4378937" y="766035"/>
            <a:ext cx="291883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41C5086B-561D-27A0-945D-35D84317766C}"/>
              </a:ext>
            </a:extLst>
          </p:cNvPr>
          <p:cNvCxnSpPr>
            <a:cxnSpLocks/>
          </p:cNvCxnSpPr>
          <p:nvPr/>
        </p:nvCxnSpPr>
        <p:spPr>
          <a:xfrm>
            <a:off x="7297769" y="766035"/>
            <a:ext cx="0" cy="358649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762E2060-2AEE-35AB-EB65-B10A8E725928}"/>
              </a:ext>
            </a:extLst>
          </p:cNvPr>
          <p:cNvCxnSpPr>
            <a:cxnSpLocks/>
          </p:cNvCxnSpPr>
          <p:nvPr/>
        </p:nvCxnSpPr>
        <p:spPr>
          <a:xfrm flipH="1">
            <a:off x="6982800" y="4338013"/>
            <a:ext cx="32222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85469739-7681-8EDB-F997-F61DE6F9C70E}"/>
              </a:ext>
            </a:extLst>
          </p:cNvPr>
          <p:cNvCxnSpPr>
            <a:cxnSpLocks/>
          </p:cNvCxnSpPr>
          <p:nvPr/>
        </p:nvCxnSpPr>
        <p:spPr>
          <a:xfrm>
            <a:off x="1836225" y="2197786"/>
            <a:ext cx="0" cy="5889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B94BC2E6-9EF4-41C9-978F-5CFD6958FBF8}"/>
              </a:ext>
            </a:extLst>
          </p:cNvPr>
          <p:cNvCxnSpPr>
            <a:cxnSpLocks/>
          </p:cNvCxnSpPr>
          <p:nvPr/>
        </p:nvCxnSpPr>
        <p:spPr>
          <a:xfrm flipH="1">
            <a:off x="1716180" y="2219559"/>
            <a:ext cx="6971" cy="690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AF0C280-1A93-D586-4BF1-49DAE9EE0400}"/>
              </a:ext>
            </a:extLst>
          </p:cNvPr>
          <p:cNvCxnSpPr>
            <a:cxnSpLocks/>
          </p:cNvCxnSpPr>
          <p:nvPr/>
        </p:nvCxnSpPr>
        <p:spPr>
          <a:xfrm>
            <a:off x="1954274" y="2197786"/>
            <a:ext cx="0" cy="4348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89FA7A10-010D-04DD-5E97-7EEC20F060E0}"/>
              </a:ext>
            </a:extLst>
          </p:cNvPr>
          <p:cNvCxnSpPr>
            <a:cxnSpLocks/>
          </p:cNvCxnSpPr>
          <p:nvPr/>
        </p:nvCxnSpPr>
        <p:spPr>
          <a:xfrm>
            <a:off x="2060829" y="2171663"/>
            <a:ext cx="14714" cy="3973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F23833B-38DB-EA56-4D79-952EE04F2A47}"/>
              </a:ext>
            </a:extLst>
          </p:cNvPr>
          <p:cNvCxnSpPr>
            <a:cxnSpLocks/>
          </p:cNvCxnSpPr>
          <p:nvPr/>
        </p:nvCxnSpPr>
        <p:spPr>
          <a:xfrm flipH="1" flipV="1">
            <a:off x="1707843" y="2910147"/>
            <a:ext cx="3270557" cy="1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FEEF267E-26A5-EFC3-4134-E2C3F54ED035}"/>
              </a:ext>
            </a:extLst>
          </p:cNvPr>
          <p:cNvCxnSpPr>
            <a:cxnSpLocks/>
          </p:cNvCxnSpPr>
          <p:nvPr/>
        </p:nvCxnSpPr>
        <p:spPr>
          <a:xfrm flipH="1">
            <a:off x="1843483" y="2786743"/>
            <a:ext cx="2946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58A89935-84FF-C110-3D32-3F47B492C6A2}"/>
              </a:ext>
            </a:extLst>
          </p:cNvPr>
          <p:cNvCxnSpPr>
            <a:cxnSpLocks/>
          </p:cNvCxnSpPr>
          <p:nvPr/>
        </p:nvCxnSpPr>
        <p:spPr>
          <a:xfrm flipV="1">
            <a:off x="4789715" y="617838"/>
            <a:ext cx="0" cy="216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9EEA5239-75F0-D028-72B1-8682B0F4935E}"/>
              </a:ext>
            </a:extLst>
          </p:cNvPr>
          <p:cNvCxnSpPr>
            <a:cxnSpLocks/>
          </p:cNvCxnSpPr>
          <p:nvPr/>
        </p:nvCxnSpPr>
        <p:spPr>
          <a:xfrm flipH="1">
            <a:off x="2090382" y="2557206"/>
            <a:ext cx="217403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78A745D-1E85-89C2-CDB6-18924B946639}"/>
              </a:ext>
            </a:extLst>
          </p:cNvPr>
          <p:cNvCxnSpPr>
            <a:cxnSpLocks/>
          </p:cNvCxnSpPr>
          <p:nvPr/>
        </p:nvCxnSpPr>
        <p:spPr>
          <a:xfrm flipH="1" flipV="1">
            <a:off x="4279011" y="1694946"/>
            <a:ext cx="3448470" cy="223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ADF9821C-9C88-B8A6-5DB6-9BD952AC516A}"/>
              </a:ext>
            </a:extLst>
          </p:cNvPr>
          <p:cNvCxnSpPr>
            <a:cxnSpLocks/>
          </p:cNvCxnSpPr>
          <p:nvPr/>
        </p:nvCxnSpPr>
        <p:spPr>
          <a:xfrm flipV="1">
            <a:off x="7727481" y="1694946"/>
            <a:ext cx="8466" cy="139239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FE7A4C5C-1EA2-0C8B-C904-F885163B42B4}"/>
              </a:ext>
            </a:extLst>
          </p:cNvPr>
          <p:cNvCxnSpPr>
            <a:cxnSpLocks/>
          </p:cNvCxnSpPr>
          <p:nvPr/>
        </p:nvCxnSpPr>
        <p:spPr>
          <a:xfrm flipV="1">
            <a:off x="4284795" y="1702290"/>
            <a:ext cx="8650" cy="862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DBBDF43E-1469-D382-BCFA-EF121CB26A55}"/>
              </a:ext>
            </a:extLst>
          </p:cNvPr>
          <p:cNvCxnSpPr>
            <a:cxnSpLocks/>
          </p:cNvCxnSpPr>
          <p:nvPr/>
        </p:nvCxnSpPr>
        <p:spPr>
          <a:xfrm flipH="1" flipV="1">
            <a:off x="1975993" y="2643519"/>
            <a:ext cx="2564066" cy="161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6F00DA95-0DD8-19AF-E91D-5DE2D5F72036}"/>
              </a:ext>
            </a:extLst>
          </p:cNvPr>
          <p:cNvCxnSpPr>
            <a:cxnSpLocks/>
          </p:cNvCxnSpPr>
          <p:nvPr/>
        </p:nvCxnSpPr>
        <p:spPr>
          <a:xfrm flipH="1" flipV="1">
            <a:off x="4464520" y="1803285"/>
            <a:ext cx="3077946" cy="210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2C259CC6-C01A-E4D7-B573-4E97CB84AE21}"/>
              </a:ext>
            </a:extLst>
          </p:cNvPr>
          <p:cNvCxnSpPr>
            <a:cxnSpLocks/>
          </p:cNvCxnSpPr>
          <p:nvPr/>
        </p:nvCxnSpPr>
        <p:spPr>
          <a:xfrm flipV="1">
            <a:off x="7547430" y="1828311"/>
            <a:ext cx="0" cy="106791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3AFF7D67-B49F-7097-CF32-73301CF6DC52}"/>
              </a:ext>
            </a:extLst>
          </p:cNvPr>
          <p:cNvCxnSpPr>
            <a:cxnSpLocks/>
          </p:cNvCxnSpPr>
          <p:nvPr/>
        </p:nvCxnSpPr>
        <p:spPr>
          <a:xfrm flipV="1">
            <a:off x="4522632" y="1795870"/>
            <a:ext cx="0" cy="88617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8" name="Picture 14" descr="Điều hòa Panasonic 1 chiều Inverter 9000Btu CS/CU-XPU9XKH-8 | Siêu thị Điện  máy Eco-Mart">
            <a:extLst>
              <a:ext uri="{FF2B5EF4-FFF2-40B4-BE49-F238E27FC236}">
                <a16:creationId xmlns:a16="http://schemas.microsoft.com/office/drawing/2014/main" id="{78F131ED-A508-FF0F-2D37-29A5BE7BB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88" r="986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27445"/>
          <a:stretch/>
        </p:blipFill>
        <p:spPr bwMode="auto">
          <a:xfrm>
            <a:off x="8063265" y="5449651"/>
            <a:ext cx="3270557" cy="116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BDB35E8E-0D5A-FC92-AC87-5FA4E1CFC120}"/>
              </a:ext>
            </a:extLst>
          </p:cNvPr>
          <p:cNvCxnSpPr>
            <a:cxnSpLocks/>
          </p:cNvCxnSpPr>
          <p:nvPr/>
        </p:nvCxnSpPr>
        <p:spPr>
          <a:xfrm flipH="1">
            <a:off x="7039429" y="4158219"/>
            <a:ext cx="4100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68E8D5C2-FD60-40BC-88C6-61C2E8818D13}"/>
              </a:ext>
            </a:extLst>
          </p:cNvPr>
          <p:cNvCxnSpPr>
            <a:cxnSpLocks/>
          </p:cNvCxnSpPr>
          <p:nvPr/>
        </p:nvCxnSpPr>
        <p:spPr>
          <a:xfrm flipH="1" flipV="1">
            <a:off x="11132287" y="4161220"/>
            <a:ext cx="33416" cy="128843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79D8D116-F5A2-B61A-6A3E-A2A8B36EE0BE}"/>
              </a:ext>
            </a:extLst>
          </p:cNvPr>
          <p:cNvCxnSpPr>
            <a:cxnSpLocks/>
          </p:cNvCxnSpPr>
          <p:nvPr/>
        </p:nvCxnSpPr>
        <p:spPr>
          <a:xfrm flipV="1">
            <a:off x="10735321" y="5055712"/>
            <a:ext cx="0" cy="3939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7" name="Picture 16" descr="Quạt Tản Nhiệt 5V 3x3x1CM 3010-5V">
            <a:extLst>
              <a:ext uri="{FF2B5EF4-FFF2-40B4-BE49-F238E27FC236}">
                <a16:creationId xmlns:a16="http://schemas.microsoft.com/office/drawing/2014/main" id="{DFB6B500-27B3-D2E2-910A-E85C200FD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306" b="90972" l="11528" r="88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29109" r="12631" b="9009"/>
          <a:stretch/>
        </p:blipFill>
        <p:spPr bwMode="auto">
          <a:xfrm rot="9975701">
            <a:off x="772489" y="4965255"/>
            <a:ext cx="2333909" cy="19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D39E7943-1862-CE9C-6C67-527F936928E5}"/>
              </a:ext>
            </a:extLst>
          </p:cNvPr>
          <p:cNvCxnSpPr>
            <a:cxnSpLocks/>
          </p:cNvCxnSpPr>
          <p:nvPr/>
        </p:nvCxnSpPr>
        <p:spPr>
          <a:xfrm flipH="1">
            <a:off x="3372149" y="4158187"/>
            <a:ext cx="8922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A572A81B-5254-2802-21A7-CB068031537F}"/>
              </a:ext>
            </a:extLst>
          </p:cNvPr>
          <p:cNvCxnSpPr>
            <a:cxnSpLocks/>
          </p:cNvCxnSpPr>
          <p:nvPr/>
        </p:nvCxnSpPr>
        <p:spPr>
          <a:xfrm flipV="1">
            <a:off x="4251193" y="4143134"/>
            <a:ext cx="0" cy="37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AC7C8960-8D2A-0A67-6C3C-1F72DC01A8F6}"/>
              </a:ext>
            </a:extLst>
          </p:cNvPr>
          <p:cNvCxnSpPr>
            <a:cxnSpLocks/>
          </p:cNvCxnSpPr>
          <p:nvPr/>
        </p:nvCxnSpPr>
        <p:spPr>
          <a:xfrm flipH="1">
            <a:off x="4251193" y="4520393"/>
            <a:ext cx="7272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206A1F31-7C32-9805-AE3A-F0E84F0F547F}"/>
              </a:ext>
            </a:extLst>
          </p:cNvPr>
          <p:cNvCxnSpPr>
            <a:cxnSpLocks/>
          </p:cNvCxnSpPr>
          <p:nvPr/>
        </p:nvCxnSpPr>
        <p:spPr>
          <a:xfrm flipH="1">
            <a:off x="3441233" y="3964574"/>
            <a:ext cx="979595" cy="15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624809C0-F818-084C-9406-EBC9C19CF6F9}"/>
              </a:ext>
            </a:extLst>
          </p:cNvPr>
          <p:cNvCxnSpPr>
            <a:cxnSpLocks/>
          </p:cNvCxnSpPr>
          <p:nvPr/>
        </p:nvCxnSpPr>
        <p:spPr>
          <a:xfrm flipH="1">
            <a:off x="4427855" y="4372312"/>
            <a:ext cx="4763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56579493-E8DB-9EED-99B2-BAC6B715D9B3}"/>
              </a:ext>
            </a:extLst>
          </p:cNvPr>
          <p:cNvCxnSpPr>
            <a:cxnSpLocks/>
          </p:cNvCxnSpPr>
          <p:nvPr/>
        </p:nvCxnSpPr>
        <p:spPr>
          <a:xfrm flipV="1">
            <a:off x="4415038" y="3980223"/>
            <a:ext cx="0" cy="404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84DAB9A3-C939-ED1C-983D-A844C64F0A45}"/>
              </a:ext>
            </a:extLst>
          </p:cNvPr>
          <p:cNvCxnSpPr>
            <a:cxnSpLocks/>
          </p:cNvCxnSpPr>
          <p:nvPr/>
        </p:nvCxnSpPr>
        <p:spPr>
          <a:xfrm flipH="1">
            <a:off x="3423847" y="3780929"/>
            <a:ext cx="1188839" cy="32234"/>
          </a:xfrm>
          <a:prstGeom prst="line">
            <a:avLst/>
          </a:prstGeom>
          <a:ln w="28575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B74ED3AB-507B-FA5F-0C76-1D5369D04065}"/>
              </a:ext>
            </a:extLst>
          </p:cNvPr>
          <p:cNvCxnSpPr>
            <a:cxnSpLocks/>
          </p:cNvCxnSpPr>
          <p:nvPr/>
        </p:nvCxnSpPr>
        <p:spPr>
          <a:xfrm flipH="1">
            <a:off x="4585119" y="3788455"/>
            <a:ext cx="27567" cy="2713945"/>
          </a:xfrm>
          <a:prstGeom prst="line">
            <a:avLst/>
          </a:prstGeom>
          <a:ln w="28575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CD074797-CD61-4C25-DDF4-FCDF921EFB3E}"/>
              </a:ext>
            </a:extLst>
          </p:cNvPr>
          <p:cNvCxnSpPr>
            <a:cxnSpLocks/>
          </p:cNvCxnSpPr>
          <p:nvPr/>
        </p:nvCxnSpPr>
        <p:spPr>
          <a:xfrm flipH="1">
            <a:off x="4597341" y="6502400"/>
            <a:ext cx="3092316" cy="0"/>
          </a:xfrm>
          <a:prstGeom prst="line">
            <a:avLst/>
          </a:prstGeom>
          <a:ln w="28575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Straight Connector 1168">
            <a:extLst>
              <a:ext uri="{FF2B5EF4-FFF2-40B4-BE49-F238E27FC236}">
                <a16:creationId xmlns:a16="http://schemas.microsoft.com/office/drawing/2014/main" id="{A5EB52B1-A38D-28CF-6433-ADE0C9721F0F}"/>
              </a:ext>
            </a:extLst>
          </p:cNvPr>
          <p:cNvCxnSpPr>
            <a:cxnSpLocks/>
          </p:cNvCxnSpPr>
          <p:nvPr/>
        </p:nvCxnSpPr>
        <p:spPr>
          <a:xfrm>
            <a:off x="7735947" y="3300532"/>
            <a:ext cx="0" cy="3201868"/>
          </a:xfrm>
          <a:prstGeom prst="line">
            <a:avLst/>
          </a:prstGeom>
          <a:ln w="28575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Connector 1172">
            <a:extLst>
              <a:ext uri="{FF2B5EF4-FFF2-40B4-BE49-F238E27FC236}">
                <a16:creationId xmlns:a16="http://schemas.microsoft.com/office/drawing/2014/main" id="{433512A3-CAC2-A09F-2C03-57FD6219911E}"/>
              </a:ext>
            </a:extLst>
          </p:cNvPr>
          <p:cNvCxnSpPr>
            <a:cxnSpLocks/>
          </p:cNvCxnSpPr>
          <p:nvPr/>
        </p:nvCxnSpPr>
        <p:spPr>
          <a:xfrm flipH="1">
            <a:off x="7057311" y="3286804"/>
            <a:ext cx="700355" cy="27457"/>
          </a:xfrm>
          <a:prstGeom prst="line">
            <a:avLst/>
          </a:prstGeom>
          <a:ln w="28575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6" name="Oval 1175">
            <a:extLst>
              <a:ext uri="{FF2B5EF4-FFF2-40B4-BE49-F238E27FC236}">
                <a16:creationId xmlns:a16="http://schemas.microsoft.com/office/drawing/2014/main" id="{179195AD-9ACA-B55C-F4F7-063A7A87D159}"/>
              </a:ext>
            </a:extLst>
          </p:cNvPr>
          <p:cNvSpPr/>
          <p:nvPr/>
        </p:nvSpPr>
        <p:spPr>
          <a:xfrm>
            <a:off x="188686" y="203200"/>
            <a:ext cx="232228" cy="2322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>
            <a:extLst>
              <a:ext uri="{FF2B5EF4-FFF2-40B4-BE49-F238E27FC236}">
                <a16:creationId xmlns:a16="http://schemas.microsoft.com/office/drawing/2014/main" id="{DA9216D1-DAE7-ED44-EF23-EB8C6E11DFF5}"/>
              </a:ext>
            </a:extLst>
          </p:cNvPr>
          <p:cNvSpPr/>
          <p:nvPr/>
        </p:nvSpPr>
        <p:spPr>
          <a:xfrm>
            <a:off x="513561" y="203200"/>
            <a:ext cx="232228" cy="2322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39367A44-F7CD-647B-B419-624488A51587}"/>
              </a:ext>
            </a:extLst>
          </p:cNvPr>
          <p:cNvCxnSpPr>
            <a:cxnSpLocks/>
          </p:cNvCxnSpPr>
          <p:nvPr/>
        </p:nvCxnSpPr>
        <p:spPr>
          <a:xfrm flipV="1">
            <a:off x="629675" y="4008891"/>
            <a:ext cx="15237" cy="1325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5C383AA1-3033-5384-A66D-8CB3F0469095}"/>
              </a:ext>
            </a:extLst>
          </p:cNvPr>
          <p:cNvCxnSpPr>
            <a:cxnSpLocks/>
          </p:cNvCxnSpPr>
          <p:nvPr/>
        </p:nvCxnSpPr>
        <p:spPr>
          <a:xfrm>
            <a:off x="637293" y="4008891"/>
            <a:ext cx="6330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0469C4CE-7D7B-8064-B501-1A270C19830C}"/>
              </a:ext>
            </a:extLst>
          </p:cNvPr>
          <p:cNvCxnSpPr>
            <a:cxnSpLocks/>
            <a:endCxn id="1178" idx="4"/>
          </p:cNvCxnSpPr>
          <p:nvPr/>
        </p:nvCxnSpPr>
        <p:spPr>
          <a:xfrm flipH="1" flipV="1">
            <a:off x="629675" y="435428"/>
            <a:ext cx="6928" cy="3377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36B2E84B-4BE5-0A16-59E5-2BBC918536F5}"/>
              </a:ext>
            </a:extLst>
          </p:cNvPr>
          <p:cNvCxnSpPr>
            <a:cxnSpLocks/>
          </p:cNvCxnSpPr>
          <p:nvPr/>
        </p:nvCxnSpPr>
        <p:spPr>
          <a:xfrm flipH="1" flipV="1">
            <a:off x="301700" y="410180"/>
            <a:ext cx="32986" cy="5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45A98472-77C0-5060-37BF-40C1D2F3C6D4}"/>
              </a:ext>
            </a:extLst>
          </p:cNvPr>
          <p:cNvCxnSpPr>
            <a:cxnSpLocks/>
          </p:cNvCxnSpPr>
          <p:nvPr/>
        </p:nvCxnSpPr>
        <p:spPr>
          <a:xfrm flipH="1">
            <a:off x="346793" y="5464165"/>
            <a:ext cx="2828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794A384C-403E-2983-DC46-58DF4BDB774B}"/>
              </a:ext>
            </a:extLst>
          </p:cNvPr>
          <p:cNvCxnSpPr>
            <a:cxnSpLocks/>
          </p:cNvCxnSpPr>
          <p:nvPr/>
        </p:nvCxnSpPr>
        <p:spPr>
          <a:xfrm>
            <a:off x="603544" y="3797046"/>
            <a:ext cx="6330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44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Chiến</dc:creator>
  <cp:lastModifiedBy>Trần Chiến</cp:lastModifiedBy>
  <cp:revision>3</cp:revision>
  <dcterms:created xsi:type="dcterms:W3CDTF">2023-06-02T14:51:23Z</dcterms:created>
  <dcterms:modified xsi:type="dcterms:W3CDTF">2023-06-03T03:38:02Z</dcterms:modified>
</cp:coreProperties>
</file>